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5" r:id="rId3"/>
    <p:sldId id="268" r:id="rId4"/>
    <p:sldId id="279" r:id="rId5"/>
    <p:sldId id="289" r:id="rId6"/>
    <p:sldId id="280" r:id="rId7"/>
    <p:sldId id="288" r:id="rId8"/>
    <p:sldId id="267" r:id="rId9"/>
    <p:sldId id="266" r:id="rId10"/>
    <p:sldId id="272" r:id="rId11"/>
    <p:sldId id="273" r:id="rId12"/>
    <p:sldId id="271" r:id="rId13"/>
    <p:sldId id="265" r:id="rId14"/>
    <p:sldId id="285" r:id="rId15"/>
    <p:sldId id="287" r:id="rId16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3921" autoAdjust="0"/>
  </p:normalViewPr>
  <p:slideViewPr>
    <p:cSldViewPr>
      <p:cViewPr varScale="1">
        <p:scale>
          <a:sx n="55" d="100"/>
          <a:sy n="55" d="100"/>
        </p:scale>
        <p:origin x="11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6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0E1F-3C66-4AA2-A638-A622739B0BB2}" type="datetimeFigureOut">
              <a:rPr lang="nb-NO" smtClean="0"/>
              <a:t>31.05.2017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1F15-A181-494D-A8B8-2C5E7F083A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432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0E1F-3C66-4AA2-A638-A622739B0BB2}" type="datetimeFigureOut">
              <a:rPr lang="nb-NO" smtClean="0"/>
              <a:t>31.05.2017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1F15-A181-494D-A8B8-2C5E7F083A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38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0E1F-3C66-4AA2-A638-A622739B0BB2}" type="datetimeFigureOut">
              <a:rPr lang="nb-NO" smtClean="0"/>
              <a:t>31.05.2017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1F15-A181-494D-A8B8-2C5E7F083A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790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0E1F-3C66-4AA2-A638-A622739B0BB2}" type="datetimeFigureOut">
              <a:rPr lang="nb-NO" smtClean="0"/>
              <a:t>31.05.2017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1F15-A181-494D-A8B8-2C5E7F083A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825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0E1F-3C66-4AA2-A638-A622739B0BB2}" type="datetimeFigureOut">
              <a:rPr lang="nb-NO" smtClean="0"/>
              <a:t>31.05.2017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1F15-A181-494D-A8B8-2C5E7F083A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190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0E1F-3C66-4AA2-A638-A622739B0BB2}" type="datetimeFigureOut">
              <a:rPr lang="nb-NO" smtClean="0"/>
              <a:t>31.05.2017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1F15-A181-494D-A8B8-2C5E7F083A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744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0E1F-3C66-4AA2-A638-A622739B0BB2}" type="datetimeFigureOut">
              <a:rPr lang="nb-NO" smtClean="0"/>
              <a:t>31.05.2017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1F15-A181-494D-A8B8-2C5E7F083A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51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0E1F-3C66-4AA2-A638-A622739B0BB2}" type="datetimeFigureOut">
              <a:rPr lang="nb-NO" smtClean="0"/>
              <a:t>31.05.2017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1F15-A181-494D-A8B8-2C5E7F083A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586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0E1F-3C66-4AA2-A638-A622739B0BB2}" type="datetimeFigureOut">
              <a:rPr lang="nb-NO" smtClean="0"/>
              <a:t>31.05.2017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1F15-A181-494D-A8B8-2C5E7F083A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232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0E1F-3C66-4AA2-A638-A622739B0BB2}" type="datetimeFigureOut">
              <a:rPr lang="nb-NO" smtClean="0"/>
              <a:t>31.05.2017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1F15-A181-494D-A8B8-2C5E7F083A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9091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0E1F-3C66-4AA2-A638-A622739B0BB2}" type="datetimeFigureOut">
              <a:rPr lang="nb-NO" smtClean="0"/>
              <a:t>31.05.2017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1F15-A181-494D-A8B8-2C5E7F083A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135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90E1F-3C66-4AA2-A638-A622739B0BB2}" type="datetimeFigureOut">
              <a:rPr lang="nb-NO" smtClean="0"/>
              <a:t>31.05.2017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71F15-A181-494D-A8B8-2C5E7F083A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221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minskole.no/ju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no/url?sa=i&amp;rct=j&amp;q=&amp;esrc=s&amp;source=images&amp;cd=&amp;cad=rja&amp;uact=8&amp;ved=0CAcQjRw&amp;url=http://www.minskole.no/jus&amp;ei=aAtvVcHoPMi1UaOVg4gN&amp;bvm=bv.94911696,d.d24&amp;psig=AFQjCNGl1Zn4IkPwyAzJIE_iWh_rrWbLOw&amp;ust=143342715817158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3059832" y="0"/>
            <a:ext cx="4409053" cy="1862138"/>
          </a:xfrm>
        </p:spPr>
        <p:txBody>
          <a:bodyPr>
            <a:noAutofit/>
          </a:bodyPr>
          <a:lstStyle/>
          <a:p>
            <a:pPr algn="l"/>
            <a:r>
              <a:rPr lang="nb-NO" sz="4800" dirty="0" smtClean="0"/>
              <a:t/>
            </a:r>
            <a:br>
              <a:rPr lang="nb-NO" sz="4800" dirty="0" smtClean="0"/>
            </a:br>
            <a:r>
              <a:rPr lang="nb-NO" sz="4800" dirty="0"/>
              <a:t/>
            </a:r>
            <a:br>
              <a:rPr lang="nb-NO" sz="4800" dirty="0"/>
            </a:br>
            <a:r>
              <a:rPr lang="nb-NO" sz="4800" dirty="0" smtClean="0"/>
              <a:t/>
            </a:r>
            <a:br>
              <a:rPr lang="nb-NO" sz="4800" dirty="0" smtClean="0"/>
            </a:br>
            <a:r>
              <a:rPr lang="nb-NO" sz="4800" dirty="0" smtClean="0"/>
              <a:t/>
            </a:r>
            <a:br>
              <a:rPr lang="nb-NO" sz="4800" dirty="0" smtClean="0"/>
            </a:br>
            <a:r>
              <a:rPr lang="nb-NO" sz="4800" dirty="0" smtClean="0"/>
              <a:t/>
            </a:r>
            <a:br>
              <a:rPr lang="nb-NO" sz="4800" dirty="0" smtClean="0"/>
            </a:br>
            <a:endParaRPr lang="nb-NO" sz="48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348880"/>
            <a:ext cx="633122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Sylinder 3"/>
          <p:cNvSpPr txBox="1"/>
          <p:nvPr/>
        </p:nvSpPr>
        <p:spPr>
          <a:xfrm>
            <a:off x="1403648" y="1026777"/>
            <a:ext cx="647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 smtClean="0"/>
              <a:t>Velkommen til foreldremøte!</a:t>
            </a:r>
            <a:endParaRPr lang="nb-NO" sz="4000" b="1" dirty="0"/>
          </a:p>
        </p:txBody>
      </p:sp>
      <p:sp>
        <p:nvSpPr>
          <p:cNvPr id="5" name="TekstSylinder 4"/>
          <p:cNvSpPr txBox="1"/>
          <p:nvPr/>
        </p:nvSpPr>
        <p:spPr>
          <a:xfrm>
            <a:off x="2505778" y="5013176"/>
            <a:ext cx="4395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 smtClean="0"/>
              <a:t>Jørpeland ungdomsskole</a:t>
            </a:r>
          </a:p>
          <a:p>
            <a:pPr algn="ctr"/>
            <a:r>
              <a:rPr lang="nb-NO" sz="1600" dirty="0"/>
              <a:t>6</a:t>
            </a:r>
            <a:r>
              <a:rPr lang="nb-NO" sz="1600" dirty="0" smtClean="0"/>
              <a:t>. juni 2017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55748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r>
              <a:rPr lang="nn-NO" b="1" dirty="0" smtClean="0"/>
              <a:t/>
            </a:r>
            <a:br>
              <a:rPr lang="nn-NO" b="1" dirty="0" smtClean="0"/>
            </a:br>
            <a:r>
              <a:rPr lang="nn-NO" b="1" dirty="0" smtClean="0"/>
              <a:t>Trivsel og læring</a:t>
            </a:r>
            <a:r>
              <a:rPr lang="nn-NO" dirty="0" smtClean="0"/>
              <a:t/>
            </a:r>
            <a:br>
              <a:rPr lang="nn-NO" dirty="0" smtClean="0"/>
            </a:br>
            <a:r>
              <a:rPr lang="nn-NO" dirty="0"/>
              <a:t/>
            </a:r>
            <a:br>
              <a:rPr lang="nn-NO" dirty="0"/>
            </a:b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/>
            </a:r>
            <a:br>
              <a:rPr lang="nn-NO" dirty="0" smtClean="0"/>
            </a:br>
            <a:r>
              <a:rPr lang="nn-NO" sz="4000" dirty="0" err="1" smtClean="0"/>
              <a:t>Læring</a:t>
            </a:r>
            <a:r>
              <a:rPr lang="nn-NO" sz="4000" dirty="0" smtClean="0"/>
              <a:t> </a:t>
            </a:r>
            <a:r>
              <a:rPr lang="nn-NO" sz="4000" dirty="0" err="1" smtClean="0"/>
              <a:t>foregår</a:t>
            </a:r>
            <a:r>
              <a:rPr lang="nn-NO" sz="4000" dirty="0" smtClean="0"/>
              <a:t> når elevene er i balanse - trygghet / </a:t>
            </a:r>
            <a:r>
              <a:rPr lang="nn-NO" sz="4000" dirty="0" err="1" smtClean="0"/>
              <a:t>utfordringer</a:t>
            </a:r>
            <a:r>
              <a:rPr lang="nn-NO" sz="4000" dirty="0" smtClean="0"/>
              <a:t/>
            </a:r>
            <a:br>
              <a:rPr lang="nn-NO" sz="4000" dirty="0" smtClean="0"/>
            </a:br>
            <a:r>
              <a:rPr lang="nn-NO" sz="4000" dirty="0" smtClean="0"/>
              <a:t>- viktig rolle som </a:t>
            </a:r>
            <a:r>
              <a:rPr lang="nn-NO" sz="4000" dirty="0" err="1" smtClean="0"/>
              <a:t>voksne</a:t>
            </a:r>
            <a:r>
              <a:rPr lang="nn-NO" sz="4000" dirty="0" smtClean="0"/>
              <a:t> </a:t>
            </a:r>
            <a:r>
              <a:rPr lang="nn-NO" sz="4000" dirty="0" err="1" smtClean="0"/>
              <a:t>hjem</a:t>
            </a:r>
            <a:r>
              <a:rPr lang="nn-NO" sz="4000" dirty="0" smtClean="0"/>
              <a:t>/skole </a:t>
            </a:r>
            <a:r>
              <a:rPr lang="nn-NO" sz="4000" dirty="0"/>
              <a:t/>
            </a:r>
            <a:br>
              <a:rPr lang="nn-NO" sz="4000" dirty="0"/>
            </a:br>
            <a:r>
              <a:rPr lang="nn-NO" sz="4000" dirty="0" smtClean="0"/>
              <a:t>- venner/fritid</a:t>
            </a:r>
            <a:br>
              <a:rPr lang="nn-NO" sz="4000" dirty="0" smtClean="0"/>
            </a:br>
            <a:r>
              <a:rPr lang="nn-NO" sz="4000" dirty="0" smtClean="0"/>
              <a:t>- under ombygging</a:t>
            </a:r>
            <a:r>
              <a:rPr lang="nn-NO" dirty="0" smtClean="0"/>
              <a:t/>
            </a:r>
            <a:br>
              <a:rPr lang="nn-NO" dirty="0" smtClean="0"/>
            </a:br>
            <a:r>
              <a:rPr lang="nn-NO" dirty="0"/>
              <a:t/>
            </a:r>
            <a:br>
              <a:rPr lang="nn-NO" dirty="0"/>
            </a:br>
            <a:endParaRPr lang="nn-NO" dirty="0"/>
          </a:p>
        </p:txBody>
      </p:sp>
      <p:pic>
        <p:nvPicPr>
          <p:cNvPr id="3074" name="Picture 2" descr="C:\Documents and Settings\st_spoeli\Local Settings\Temporary Internet Files\Content.IE5\014GI2UQ\MC9002382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9812" y="836712"/>
            <a:ext cx="3384376" cy="1656184"/>
          </a:xfrm>
          <a:prstGeom prst="rect">
            <a:avLst/>
          </a:prstGeom>
          <a:noFill/>
        </p:spPr>
      </p:pic>
      <p:pic>
        <p:nvPicPr>
          <p:cNvPr id="5" name="Picture 6" descr="C:\Documents and Settings\st_spoeli\Local Settings\Temporary Internet Files\Content.IE5\014GI2UQ\MC9003835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437112"/>
            <a:ext cx="1656184" cy="2146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93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nn-NO" dirty="0" smtClean="0"/>
              <a:t/>
            </a:r>
            <a:br>
              <a:rPr lang="nn-NO" dirty="0" smtClean="0"/>
            </a:br>
            <a:r>
              <a:rPr lang="nn-NO" dirty="0"/>
              <a:t/>
            </a:r>
            <a:br>
              <a:rPr lang="nn-NO" dirty="0"/>
            </a:br>
            <a:r>
              <a:rPr lang="nn-NO" dirty="0" smtClean="0"/>
              <a:t/>
            </a:r>
            <a:br>
              <a:rPr lang="nn-NO" dirty="0" smtClean="0"/>
            </a:br>
            <a:r>
              <a:rPr lang="nn-NO" dirty="0"/>
              <a:t/>
            </a:r>
            <a:br>
              <a:rPr lang="nn-NO" dirty="0"/>
            </a:br>
            <a:r>
              <a:rPr lang="nn-NO" dirty="0" smtClean="0"/>
              <a:t/>
            </a:r>
            <a:br>
              <a:rPr lang="nn-NO" dirty="0" smtClean="0"/>
            </a:br>
            <a:r>
              <a:rPr lang="nn-NO" dirty="0"/>
              <a:t/>
            </a:r>
            <a:br>
              <a:rPr lang="nn-NO" dirty="0"/>
            </a:br>
            <a:r>
              <a:rPr lang="nn-NO" dirty="0" smtClean="0"/>
              <a:t/>
            </a:r>
            <a:br>
              <a:rPr lang="nn-NO" dirty="0" smtClean="0"/>
            </a:br>
            <a:r>
              <a:rPr lang="nn-NO" b="1" dirty="0" smtClean="0"/>
              <a:t>Sosialkompetanse</a:t>
            </a: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*samarbeid</a:t>
            </a:r>
            <a:br>
              <a:rPr lang="nn-NO" dirty="0" smtClean="0"/>
            </a:br>
            <a:r>
              <a:rPr lang="nn-NO" dirty="0" smtClean="0"/>
              <a:t>*</a:t>
            </a:r>
            <a:r>
              <a:rPr lang="nn-NO" dirty="0" err="1" smtClean="0"/>
              <a:t>empati</a:t>
            </a: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*</a:t>
            </a:r>
            <a:r>
              <a:rPr lang="nn-NO" dirty="0" err="1" smtClean="0"/>
              <a:t>selvhevdelse</a:t>
            </a: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*ansvar</a:t>
            </a:r>
            <a:br>
              <a:rPr lang="nn-NO" dirty="0" smtClean="0"/>
            </a:br>
            <a:r>
              <a:rPr lang="nn-NO" dirty="0" smtClean="0"/>
              <a:t>*</a:t>
            </a:r>
            <a:r>
              <a:rPr lang="nn-NO" dirty="0" err="1" smtClean="0"/>
              <a:t>selvkontroll</a:t>
            </a: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/>
            </a:r>
            <a:br>
              <a:rPr lang="nn-NO" dirty="0" smtClean="0"/>
            </a:br>
            <a:r>
              <a:rPr lang="nn-NO" dirty="0"/>
              <a:t/>
            </a:r>
            <a:br>
              <a:rPr lang="nn-NO" dirty="0"/>
            </a:br>
            <a:r>
              <a:rPr lang="nn-NO" dirty="0" smtClean="0"/>
              <a:t/>
            </a:r>
            <a:br>
              <a:rPr lang="nn-NO" dirty="0" smtClean="0"/>
            </a:br>
            <a:r>
              <a:rPr lang="nn-NO" dirty="0"/>
              <a:t/>
            </a:r>
            <a:br>
              <a:rPr lang="nn-NO" dirty="0"/>
            </a:br>
            <a:r>
              <a:rPr lang="nn-NO" dirty="0" smtClean="0"/>
              <a:t/>
            </a:r>
            <a:br>
              <a:rPr lang="nn-NO" dirty="0" smtClean="0"/>
            </a:br>
            <a:r>
              <a:rPr lang="nn-NO" dirty="0"/>
              <a:t/>
            </a:r>
            <a:br>
              <a:rPr lang="nn-NO" dirty="0"/>
            </a:br>
            <a:r>
              <a:rPr lang="nn-NO" dirty="0" smtClean="0"/>
              <a:t/>
            </a:r>
            <a:br>
              <a:rPr lang="nn-NO" dirty="0" smtClean="0"/>
            </a:br>
            <a:endParaRPr lang="nn-NO" dirty="0"/>
          </a:p>
        </p:txBody>
      </p:sp>
      <p:pic>
        <p:nvPicPr>
          <p:cNvPr id="4101" name="Picture 5" descr="C:\Documents and Settings\st_spoeli\Local Settings\Temporary Internet Files\Content.IE5\3V49PMUH\MP90044224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2241163" cy="1916832"/>
          </a:xfrm>
          <a:prstGeom prst="rect">
            <a:avLst/>
          </a:prstGeom>
          <a:noFill/>
        </p:spPr>
      </p:pic>
      <p:pic>
        <p:nvPicPr>
          <p:cNvPr id="4102" name="Picture 6" descr="C:\Documents and Settings\st_spoeli\Local Settings\Temporary Internet Files\Content.IE5\014GI2UQ\MP90042442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628800"/>
            <a:ext cx="2627784" cy="1656184"/>
          </a:xfrm>
          <a:prstGeom prst="rect">
            <a:avLst/>
          </a:prstGeom>
          <a:noFill/>
        </p:spPr>
      </p:pic>
      <p:pic>
        <p:nvPicPr>
          <p:cNvPr id="8" name="Picture 4" descr="http://www.determittvalg.no/filestore/Automatisk_opprettede_filer/1f7472dc32db2e7f6c7.jpg?size=201x1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9160"/>
            <a:ext cx="3080085" cy="1637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31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rmAutofit fontScale="90000"/>
          </a:bodyPr>
          <a:lstStyle/>
          <a:p>
            <a:r>
              <a:rPr lang="nn-NO" dirty="0" smtClean="0"/>
              <a:t/>
            </a:r>
            <a:br>
              <a:rPr lang="nn-NO" dirty="0" smtClean="0"/>
            </a:br>
            <a:r>
              <a:rPr lang="nn-NO" dirty="0"/>
              <a:t/>
            </a:r>
            <a:br>
              <a:rPr lang="nn-NO" dirty="0"/>
            </a:br>
            <a:r>
              <a:rPr lang="nn-NO" dirty="0" smtClean="0"/>
              <a:t/>
            </a:r>
            <a:br>
              <a:rPr lang="nn-NO" dirty="0" smtClean="0"/>
            </a:br>
            <a:r>
              <a:rPr lang="nn-NO" dirty="0"/>
              <a:t/>
            </a:r>
            <a:br>
              <a:rPr lang="nn-NO" dirty="0"/>
            </a:br>
            <a:r>
              <a:rPr lang="nn-NO" dirty="0" smtClean="0"/>
              <a:t/>
            </a:r>
            <a:br>
              <a:rPr lang="nn-NO" dirty="0" smtClean="0"/>
            </a:br>
            <a:r>
              <a:rPr lang="nn-NO" dirty="0"/>
              <a:t/>
            </a:r>
            <a:br>
              <a:rPr lang="nn-NO" dirty="0"/>
            </a:br>
            <a:r>
              <a:rPr lang="nn-NO" dirty="0" smtClean="0"/>
              <a:t/>
            </a:r>
            <a:br>
              <a:rPr lang="nn-NO" dirty="0" smtClean="0"/>
            </a:br>
            <a:r>
              <a:rPr lang="nn-NO" dirty="0"/>
              <a:t/>
            </a:r>
            <a:br>
              <a:rPr lang="nn-NO" dirty="0"/>
            </a:br>
            <a:r>
              <a:rPr lang="nn-NO" dirty="0" smtClean="0"/>
              <a:t/>
            </a:r>
            <a:br>
              <a:rPr lang="nn-NO" dirty="0" smtClean="0"/>
            </a:br>
            <a:r>
              <a:rPr lang="nn-NO" sz="5300" b="1" dirty="0" err="1" smtClean="0"/>
              <a:t>Sosialrådgiver</a:t>
            </a:r>
            <a:r>
              <a:rPr lang="nn-NO" sz="5300" b="1" dirty="0" smtClean="0"/>
              <a:t/>
            </a:r>
            <a:br>
              <a:rPr lang="nn-NO" sz="5300" b="1" dirty="0" smtClean="0"/>
            </a:br>
            <a:r>
              <a:rPr lang="nn-NO" sz="1600" b="1" dirty="0" smtClean="0"/>
              <a:t>Elever- foreldre- </a:t>
            </a:r>
            <a:r>
              <a:rPr lang="nn-NO" sz="1600" b="1" dirty="0" err="1" smtClean="0"/>
              <a:t>lærere</a:t>
            </a:r>
            <a:r>
              <a:rPr lang="nn-NO" sz="1600" b="1" dirty="0" smtClean="0"/>
              <a:t> </a:t>
            </a:r>
            <a:br>
              <a:rPr lang="nn-NO" sz="1600" b="1" dirty="0" smtClean="0"/>
            </a:br>
            <a:r>
              <a:rPr lang="nn-NO" sz="5300" b="1" dirty="0" smtClean="0"/>
              <a:t/>
            </a:r>
            <a:br>
              <a:rPr lang="nn-NO" sz="5300" b="1" dirty="0" smtClean="0"/>
            </a:b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/>
            </a:r>
            <a:br>
              <a:rPr lang="nn-NO" dirty="0" smtClean="0"/>
            </a:br>
            <a:r>
              <a:rPr lang="nn-NO" dirty="0"/>
              <a:t/>
            </a:r>
            <a:br>
              <a:rPr lang="nn-NO" dirty="0"/>
            </a:br>
            <a:r>
              <a:rPr lang="nn-NO" dirty="0" smtClean="0"/>
              <a:t/>
            </a:r>
            <a:br>
              <a:rPr lang="nn-NO" dirty="0" smtClean="0"/>
            </a:br>
            <a:endParaRPr lang="nn-NO" dirty="0"/>
          </a:p>
        </p:txBody>
      </p:sp>
      <p:pic>
        <p:nvPicPr>
          <p:cNvPr id="1028" name="Picture 4" descr="C:\Documents and Settings\st_spoeli\Local Settings\Temporary Internet Files\Content.IE5\014GI2UQ\MC9000787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2024402" cy="2997642"/>
          </a:xfrm>
          <a:prstGeom prst="rect">
            <a:avLst/>
          </a:prstGeom>
          <a:noFill/>
        </p:spPr>
      </p:pic>
      <p:pic>
        <p:nvPicPr>
          <p:cNvPr id="1029" name="Picture 5" descr="C:\Documents and Settings\st_spoeli\Local Settings\Temporary Internet Files\Content.IE5\PAB1GFFM\MC9000788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3145721" cy="2938661"/>
          </a:xfrm>
          <a:prstGeom prst="rect">
            <a:avLst/>
          </a:prstGeom>
          <a:noFill/>
        </p:spPr>
      </p:pic>
      <p:pic>
        <p:nvPicPr>
          <p:cNvPr id="1031" name="Picture 7" descr="C:\Documents and Settings\st_spoeli\Local Settings\Temporary Internet Files\Content.IE5\014GI2UQ\MC90007874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332656"/>
            <a:ext cx="1260475" cy="5149850"/>
          </a:xfrm>
          <a:prstGeom prst="rect">
            <a:avLst/>
          </a:prstGeom>
          <a:noFill/>
        </p:spPr>
      </p:pic>
      <p:pic>
        <p:nvPicPr>
          <p:cNvPr id="1032" name="Picture 8" descr="C:\Documents and Settings\st_spoeli\Local Settings\Temporary Internet Files\Content.IE5\PAB1GFFM\MC90039099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221088"/>
            <a:ext cx="1008112" cy="1383709"/>
          </a:xfrm>
          <a:prstGeom prst="rect">
            <a:avLst/>
          </a:prstGeom>
          <a:noFill/>
        </p:spPr>
      </p:pic>
      <p:pic>
        <p:nvPicPr>
          <p:cNvPr id="1033" name="Picture 9" descr="C:\Documents and Settings\st_spoeli\Local Settings\Temporary Internet Files\Content.IE5\014GI2UQ\MC90007876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04664"/>
            <a:ext cx="2983329" cy="2447411"/>
          </a:xfrm>
          <a:prstGeom prst="rect">
            <a:avLst/>
          </a:prstGeom>
          <a:noFill/>
        </p:spPr>
      </p:pic>
      <p:pic>
        <p:nvPicPr>
          <p:cNvPr id="1034" name="Picture 10" descr="C:\Documents and Settings\st_spoeli\Local Settings\Temporary Internet Files\Content.IE5\895PC4MY\MC900391002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437112"/>
            <a:ext cx="622706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20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2411760"/>
            <a:ext cx="1413937" cy="2757178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58631"/>
            <a:ext cx="2527675" cy="1820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b="1" dirty="0" smtClean="0"/>
              <a:t> Nytt på 8. trinn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342900" lvl="2" indent="-342900"/>
            <a:r>
              <a:rPr lang="nb-NO" sz="2800" b="1" dirty="0"/>
              <a:t>Karakterer </a:t>
            </a:r>
            <a:endParaRPr lang="nb-NO" sz="2800" b="1" dirty="0" smtClean="0"/>
          </a:p>
          <a:p>
            <a:pPr marL="342900" lvl="2" indent="-342900"/>
            <a:endParaRPr lang="nb-NO" sz="2800" b="1" dirty="0"/>
          </a:p>
          <a:p>
            <a:pPr marL="342900" lvl="2" indent="-342900"/>
            <a:r>
              <a:rPr lang="nb-NO" sz="2800" b="1" dirty="0"/>
              <a:t>Valgfag - grupper </a:t>
            </a:r>
            <a:r>
              <a:rPr lang="nb-NO" sz="2800" b="1" dirty="0" smtClean="0"/>
              <a:t>elever</a:t>
            </a:r>
            <a:endParaRPr lang="nb-NO" sz="2800" b="1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nb-NO" b="1" dirty="0" smtClean="0"/>
              <a:t>1 Fysisk </a:t>
            </a:r>
            <a:r>
              <a:rPr lang="nb-NO" b="1" dirty="0"/>
              <a:t>aktivitet og helse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b-NO" b="1" dirty="0" smtClean="0"/>
              <a:t>2 Friluftsliv</a:t>
            </a:r>
            <a:endParaRPr lang="nb-NO" b="1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nb-NO" b="1" dirty="0" smtClean="0"/>
              <a:t>2 Teknologi</a:t>
            </a:r>
            <a:endParaRPr lang="nb-NO" b="1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nb-NO" b="1" dirty="0" smtClean="0"/>
              <a:t>1 Sal og Scene / Design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nb-NO" b="1" dirty="0"/>
          </a:p>
          <a:p>
            <a:r>
              <a:rPr lang="nb-NO" sz="2800" b="1" dirty="0"/>
              <a:t>2. fremmedspråk </a:t>
            </a:r>
          </a:p>
          <a:p>
            <a:pPr lvl="2" indent="-342900"/>
            <a:r>
              <a:rPr lang="nb-NO" b="1" dirty="0" smtClean="0"/>
              <a:t>Tysk,  2 spansk</a:t>
            </a:r>
            <a:r>
              <a:rPr lang="nb-NO" b="1" dirty="0"/>
              <a:t>, </a:t>
            </a:r>
            <a:r>
              <a:rPr lang="nb-NO" b="1" dirty="0" smtClean="0"/>
              <a:t>2 arbeidslivsfag</a:t>
            </a:r>
          </a:p>
          <a:p>
            <a:pPr marL="800100" lvl="2" indent="0">
              <a:buNone/>
            </a:pPr>
            <a:r>
              <a:rPr lang="nb-NO" b="1" dirty="0" smtClean="0"/>
              <a:t>Gruppene </a:t>
            </a:r>
            <a:r>
              <a:rPr lang="nb-NO" b="1" dirty="0"/>
              <a:t>er klare til høsten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2573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It’s </a:t>
            </a:r>
            <a:r>
              <a:rPr lang="nb-NO" dirty="0" err="1" smtClean="0"/>
              <a:t>learning</a:t>
            </a:r>
            <a:endParaRPr lang="nb-NO" dirty="0" smtClean="0"/>
          </a:p>
          <a:p>
            <a:r>
              <a:rPr lang="nb-NO" dirty="0" smtClean="0">
                <a:hlinkClick r:id="rId2"/>
              </a:rPr>
              <a:t>www.minskole.no/jus</a:t>
            </a:r>
            <a:endParaRPr lang="nb-NO" dirty="0" smtClean="0"/>
          </a:p>
          <a:p>
            <a:r>
              <a:rPr lang="nb-NO" dirty="0" smtClean="0"/>
              <a:t>Transponder med ny plattform - </a:t>
            </a:r>
            <a:r>
              <a:rPr lang="nb-NO" dirty="0" err="1" smtClean="0"/>
              <a:t>App</a:t>
            </a:r>
            <a:endParaRPr lang="nb-NO" dirty="0" smtClean="0"/>
          </a:p>
          <a:p>
            <a:r>
              <a:rPr lang="nb-NO" dirty="0" smtClean="0"/>
              <a:t>Utviklingssamtaler</a:t>
            </a:r>
          </a:p>
          <a:p>
            <a:r>
              <a:rPr lang="nb-NO" dirty="0" smtClean="0"/>
              <a:t>Foreldremøte 5. september </a:t>
            </a:r>
            <a:r>
              <a:rPr lang="nb-NO" dirty="0" err="1" smtClean="0"/>
              <a:t>kl</a:t>
            </a:r>
            <a:r>
              <a:rPr lang="nb-NO" dirty="0" smtClean="0"/>
              <a:t> 19.00</a:t>
            </a:r>
          </a:p>
          <a:p>
            <a:r>
              <a:rPr lang="nb-NO" dirty="0"/>
              <a:t>Klassekontakter</a:t>
            </a:r>
          </a:p>
          <a:p>
            <a:r>
              <a:rPr lang="nb-NO" dirty="0" smtClean="0"/>
              <a:t>FAU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Kommunikasjon skole-hjem</a:t>
            </a:r>
            <a:endParaRPr lang="nb-NO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7112"/>
            <a:ext cx="2857516" cy="2500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1925568"/>
          </a:xfrm>
        </p:spPr>
        <p:txBody>
          <a:bodyPr/>
          <a:lstStyle/>
          <a:p>
            <a:pPr algn="ctr">
              <a:buNone/>
            </a:pPr>
            <a:r>
              <a:rPr lang="nb-NO" sz="4000" dirty="0" smtClean="0"/>
              <a:t>Vi oppfordrer dere til å begrense sydenturer og ferier til skoleferiene!!! </a:t>
            </a:r>
          </a:p>
          <a:p>
            <a:endParaRPr lang="nb-NO" dirty="0" smtClean="0"/>
          </a:p>
          <a:p>
            <a:endParaRPr lang="nb-NO" dirty="0" smtClean="0"/>
          </a:p>
          <a:p>
            <a:pPr>
              <a:buNone/>
            </a:pPr>
            <a:endParaRPr lang="nb-NO" dirty="0" smtClean="0"/>
          </a:p>
          <a:p>
            <a:endParaRPr lang="nb-NO" dirty="0" smtClean="0"/>
          </a:p>
          <a:p>
            <a:pPr>
              <a:buNone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Elevpermisjon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99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2204863"/>
            <a:ext cx="4625330" cy="327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Program: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Litt om skolen </a:t>
            </a:r>
          </a:p>
          <a:p>
            <a:r>
              <a:rPr lang="nb-NO" dirty="0" smtClean="0"/>
              <a:t>Ungdomstrinnsatsningen</a:t>
            </a:r>
          </a:p>
          <a:p>
            <a:r>
              <a:rPr lang="nb-NO" dirty="0"/>
              <a:t>To hovedmål på JUS</a:t>
            </a:r>
          </a:p>
          <a:p>
            <a:r>
              <a:rPr lang="nb-NO" dirty="0" smtClean="0"/>
              <a:t>Oppstart 8. trinn</a:t>
            </a:r>
          </a:p>
          <a:p>
            <a:r>
              <a:rPr lang="nb-NO" dirty="0" smtClean="0"/>
              <a:t>Trivsel læring</a:t>
            </a:r>
          </a:p>
          <a:p>
            <a:r>
              <a:rPr lang="nb-NO" dirty="0" smtClean="0"/>
              <a:t>Nytt på 8. trinn</a:t>
            </a:r>
          </a:p>
          <a:p>
            <a:r>
              <a:rPr lang="nb-NO" dirty="0" smtClean="0"/>
              <a:t>Hjem-skole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91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Litt om skolen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340 elever fordelt på 13 klasser, ett trinn på hvert </a:t>
            </a:r>
            <a:r>
              <a:rPr lang="nb-NO" dirty="0" smtClean="0"/>
              <a:t>bygg</a:t>
            </a:r>
          </a:p>
          <a:p>
            <a:r>
              <a:rPr lang="nb-NO" dirty="0" smtClean="0"/>
              <a:t>54</a:t>
            </a:r>
            <a:r>
              <a:rPr lang="nb-NO" dirty="0" smtClean="0"/>
              <a:t> </a:t>
            </a:r>
            <a:r>
              <a:rPr lang="nb-NO" dirty="0" smtClean="0"/>
              <a:t>ansatte pr. i dag</a:t>
            </a:r>
          </a:p>
          <a:p>
            <a:r>
              <a:rPr lang="nb-NO" dirty="0" smtClean="0"/>
              <a:t>3 avdelingsledere + 3 rådgivere og leder Basen</a:t>
            </a:r>
          </a:p>
          <a:p>
            <a:r>
              <a:rPr lang="nb-NO" dirty="0" smtClean="0"/>
              <a:t>Naustet, </a:t>
            </a:r>
            <a:r>
              <a:rPr lang="nb-NO" dirty="0" smtClean="0"/>
              <a:t>Basen, Innføringsklassen</a:t>
            </a:r>
            <a:endParaRPr lang="nb-NO" dirty="0" smtClean="0"/>
          </a:p>
          <a:p>
            <a:r>
              <a:rPr lang="nb-NO" dirty="0" err="1" smtClean="0"/>
              <a:t>Ørnabu</a:t>
            </a:r>
            <a:r>
              <a:rPr lang="nb-NO" dirty="0" smtClean="0"/>
              <a:t> - skolens «leirsted»</a:t>
            </a:r>
          </a:p>
          <a:p>
            <a:r>
              <a:rPr lang="nb-NO" dirty="0" smtClean="0"/>
              <a:t>FAU – positive og engasjerte foreldre, Vibeke Bolme leder</a:t>
            </a:r>
          </a:p>
          <a:p>
            <a:r>
              <a:rPr lang="nb-NO" dirty="0" smtClean="0"/>
              <a:t>SU – Dag Bowitz leder</a:t>
            </a:r>
          </a:p>
          <a:p>
            <a:endParaRPr lang="nb-NO" dirty="0"/>
          </a:p>
        </p:txBody>
      </p:sp>
      <p:pic>
        <p:nvPicPr>
          <p:cNvPr id="1028" name="Picture 4" descr="http://www.minskole.no/minskole/jus/pilot.nsf/luconfigpics/B2324B36861241F3C1257A8B0022ED64/$FILE/JU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41168"/>
            <a:ext cx="3305572" cy="1575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5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485602" y="764704"/>
            <a:ext cx="7830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 smtClean="0"/>
              <a:t>Utviklingsområder – 2016 - 2020</a:t>
            </a:r>
            <a:endParaRPr lang="nb-NO" sz="4000" b="1" dirty="0"/>
          </a:p>
        </p:txBody>
      </p:sp>
      <p:sp>
        <p:nvSpPr>
          <p:cNvPr id="3" name="TekstSylinder 2"/>
          <p:cNvSpPr txBox="1"/>
          <p:nvPr/>
        </p:nvSpPr>
        <p:spPr>
          <a:xfrm>
            <a:off x="462983" y="1700808"/>
            <a:ext cx="78534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b="1" dirty="0" smtClean="0"/>
              <a:t>Matematisk kompetanse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b="1" dirty="0" smtClean="0"/>
              <a:t>Kompetanse i sosiale ferdigheter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b="1" dirty="0" smtClean="0"/>
              <a:t>Lese- og skriveferdigheter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36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3600" b="1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227" y="4258592"/>
            <a:ext cx="2452011" cy="166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3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187624" y="980728"/>
            <a:ext cx="3581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800" b="1" dirty="0" smtClean="0"/>
              <a:t>Klasseledelse</a:t>
            </a:r>
            <a:endParaRPr lang="nb-NO" sz="4800" b="1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331640" y="2348880"/>
            <a:ext cx="55326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600" dirty="0" smtClean="0"/>
              <a:t>Struktur og regler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600" dirty="0" smtClean="0"/>
              <a:t>Relasjoner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600" dirty="0" smtClean="0"/>
              <a:t>Støtte og motivere elevene</a:t>
            </a:r>
            <a:endParaRPr lang="nb-NO" sz="36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341766" y="4763472"/>
            <a:ext cx="3374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 smtClean="0"/>
              <a:t>Læringsmiljø</a:t>
            </a:r>
            <a:endParaRPr lang="nb-NO" sz="4000" b="1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392" y="1168769"/>
            <a:ext cx="3059832" cy="205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9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 idx="4294967295"/>
          </p:nvPr>
        </p:nvSpPr>
        <p:spPr>
          <a:xfrm>
            <a:off x="-324544" y="3717032"/>
            <a:ext cx="8229600" cy="244827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0" dirty="0" smtClean="0"/>
              <a:t/>
            </a:r>
            <a:br>
              <a:rPr lang="nb-NO" sz="2400" b="0" dirty="0" smtClean="0"/>
            </a:br>
            <a:r>
              <a:rPr lang="nb-NO" sz="2400" b="0" dirty="0"/>
              <a:t/>
            </a:r>
            <a:br>
              <a:rPr lang="nb-NO" sz="2400" b="0" dirty="0"/>
            </a:br>
            <a:r>
              <a:rPr lang="nb-NO" sz="2400" b="0" dirty="0" smtClean="0"/>
              <a:t/>
            </a:r>
            <a:br>
              <a:rPr lang="nb-NO" sz="2400" b="0" dirty="0" smtClean="0"/>
            </a:br>
            <a:r>
              <a:rPr lang="nb-NO" sz="2400" b="0" dirty="0"/>
              <a:t/>
            </a:r>
            <a:br>
              <a:rPr lang="nb-NO" sz="2400" b="0" dirty="0"/>
            </a:br>
            <a:r>
              <a:rPr lang="nb-NO" sz="2400" b="0" dirty="0" smtClean="0"/>
              <a:t/>
            </a:r>
            <a:br>
              <a:rPr lang="nb-NO" sz="2400" b="0" dirty="0" smtClean="0"/>
            </a:br>
            <a:r>
              <a:rPr lang="nb-NO" sz="2400" b="0" dirty="0"/>
              <a:t/>
            </a:r>
            <a:br>
              <a:rPr lang="nb-NO" sz="2400" b="0" dirty="0"/>
            </a:br>
            <a:r>
              <a:rPr lang="nb-NO" sz="2400" b="0" dirty="0"/>
              <a:t/>
            </a:r>
            <a:br>
              <a:rPr lang="nb-NO" sz="2400" b="0" dirty="0"/>
            </a:br>
            <a:endParaRPr lang="nb-NO" sz="2400" dirty="0"/>
          </a:p>
        </p:txBody>
      </p:sp>
      <p:sp>
        <p:nvSpPr>
          <p:cNvPr id="2" name="TekstSylinder 1"/>
          <p:cNvSpPr txBox="1"/>
          <p:nvPr/>
        </p:nvSpPr>
        <p:spPr>
          <a:xfrm>
            <a:off x="539552" y="300712"/>
            <a:ext cx="746223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b="1" dirty="0"/>
              <a:t>Vurdering for </a:t>
            </a:r>
            <a:r>
              <a:rPr lang="nb-NO" sz="3600" b="1" dirty="0" smtClean="0"/>
              <a:t>læring –utviklingsarbeid</a:t>
            </a:r>
          </a:p>
          <a:p>
            <a:endParaRPr lang="nb-NO" dirty="0" smtClean="0"/>
          </a:p>
          <a:p>
            <a:r>
              <a:rPr lang="nb-NO" b="1" dirty="0"/>
              <a:t>Forstår hva de skal lære og hva som er forventet av dem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Mål </a:t>
            </a:r>
            <a:r>
              <a:rPr lang="nb-NO" dirty="0"/>
              <a:t>og </a:t>
            </a:r>
            <a:r>
              <a:rPr lang="nb-NO" dirty="0" smtClean="0"/>
              <a:t>kriterier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r>
              <a:rPr lang="nb-NO" b="1" dirty="0"/>
              <a:t>Er </a:t>
            </a:r>
            <a:r>
              <a:rPr lang="nb-NO" b="1" dirty="0" smtClean="0"/>
              <a:t>involvert i eget læringsarbeid – er med </a:t>
            </a:r>
            <a:r>
              <a:rPr lang="nb-NO" b="1" dirty="0"/>
              <a:t>å planlegger </a:t>
            </a:r>
            <a:r>
              <a:rPr lang="nb-NO" b="1" dirty="0" smtClean="0"/>
              <a:t>læringsprosessen</a:t>
            </a:r>
            <a:endParaRPr lang="nb-N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Elevens </a:t>
            </a:r>
            <a:r>
              <a:rPr lang="nb-NO" dirty="0"/>
              <a:t>ståsted, hva kan du og hva må du jobbe mer med?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Hvordan kan du jobbe med dette temaet</a:t>
            </a:r>
          </a:p>
          <a:p>
            <a:endParaRPr lang="nb-NO" dirty="0"/>
          </a:p>
          <a:p>
            <a:r>
              <a:rPr lang="nb-NO" b="1" dirty="0" smtClean="0"/>
              <a:t>Får </a:t>
            </a:r>
            <a:r>
              <a:rPr lang="nb-NO" b="1" dirty="0"/>
              <a:t>tilbakemeldinger som forteller dem om kvaliteten på arbeidet </a:t>
            </a:r>
            <a:endParaRPr lang="nb-NO" b="1" dirty="0" smtClean="0"/>
          </a:p>
          <a:p>
            <a:r>
              <a:rPr lang="nb-NO" b="1" dirty="0" smtClean="0"/>
              <a:t>eller prestasjonen.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Får </a:t>
            </a:r>
            <a:r>
              <a:rPr lang="nb-NO" dirty="0"/>
              <a:t>råd om hvordan de kan forbedre seg.</a:t>
            </a:r>
          </a:p>
          <a:p>
            <a:endParaRPr lang="nb-NO" dirty="0" smtClean="0"/>
          </a:p>
          <a:p>
            <a:r>
              <a:rPr lang="nb-NO" b="1" dirty="0" smtClean="0"/>
              <a:t>Vurderer </a:t>
            </a:r>
            <a:r>
              <a:rPr lang="nb-NO" b="1" dirty="0"/>
              <a:t>eget </a:t>
            </a:r>
            <a:r>
              <a:rPr lang="nb-NO" b="1" dirty="0" smtClean="0"/>
              <a:t>arbeid </a:t>
            </a:r>
            <a:r>
              <a:rPr lang="nb-NO" b="1" dirty="0"/>
              <a:t>og utvikling</a:t>
            </a:r>
            <a:r>
              <a:rPr lang="nb-NO" b="1" dirty="0" smtClean="0"/>
              <a:t>. </a:t>
            </a:r>
          </a:p>
          <a:p>
            <a:endParaRPr lang="nb-NO" b="1" dirty="0"/>
          </a:p>
          <a:p>
            <a:endParaRPr lang="nb-NO" dirty="0"/>
          </a:p>
          <a:p>
            <a:r>
              <a:rPr lang="nb-NO" dirty="0" smtClean="0"/>
              <a:t>Underveisvurdering </a:t>
            </a:r>
          </a:p>
          <a:p>
            <a:endParaRPr lang="nb-NO" dirty="0"/>
          </a:p>
          <a:p>
            <a:r>
              <a:rPr lang="nb-NO" dirty="0"/>
              <a:t>-</a:t>
            </a:r>
            <a:r>
              <a:rPr lang="nb-NO" dirty="0" smtClean="0"/>
              <a:t> helt fram til standpunkt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7" y="4413447"/>
            <a:ext cx="2627784" cy="175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8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827584" y="126876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44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827584" y="1268760"/>
            <a:ext cx="66642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/>
              <a:t>Matematikk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 smtClean="0"/>
              <a:t>praktisk </a:t>
            </a:r>
            <a:r>
              <a:rPr lang="nb-NO" sz="3600" dirty="0"/>
              <a:t>og variert undervisning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 smtClean="0"/>
              <a:t>fokus </a:t>
            </a:r>
            <a:r>
              <a:rPr lang="nb-NO" sz="3600" dirty="0"/>
              <a:t>på digitale verktøy </a:t>
            </a:r>
          </a:p>
          <a:p>
            <a:endParaRPr lang="nb-NO" sz="36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08" y="3717032"/>
            <a:ext cx="3491880" cy="234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65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01716"/>
            <a:ext cx="4194043" cy="2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nb-NO" b="1" dirty="0" smtClean="0"/>
              <a:t>Et godt sted og være, et godt sted å lære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853" y="2204864"/>
            <a:ext cx="3233936" cy="242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6156176" y="2492896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FFFF00"/>
                </a:solidFill>
              </a:rPr>
              <a:t>Ørnabu</a:t>
            </a:r>
            <a:endParaRPr lang="nb-NO" dirty="0">
              <a:solidFill>
                <a:srgbClr val="FFFF00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1043608" y="5229200"/>
            <a:ext cx="1793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FF00"/>
                </a:solidFill>
              </a:rPr>
              <a:t>Onsdagstrimmen</a:t>
            </a:r>
            <a:endParaRPr lang="nb-NO" dirty="0">
              <a:solidFill>
                <a:srgbClr val="FFFF00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3580899" y="3110493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FF00"/>
                </a:solidFill>
              </a:rPr>
              <a:t>Hjalmar og </a:t>
            </a:r>
            <a:r>
              <a:rPr lang="nb-NO" dirty="0">
                <a:solidFill>
                  <a:srgbClr val="FFFF00"/>
                </a:solidFill>
              </a:rPr>
              <a:t>F</a:t>
            </a:r>
            <a:r>
              <a:rPr lang="nb-NO" dirty="0" smtClean="0">
                <a:solidFill>
                  <a:srgbClr val="FFFF00"/>
                </a:solidFill>
              </a:rPr>
              <a:t>lode</a:t>
            </a:r>
            <a:endParaRPr lang="nb-NO" dirty="0">
              <a:solidFill>
                <a:srgbClr val="FFFF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0" y="4983311"/>
            <a:ext cx="2015458" cy="150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821270" y="3232924"/>
            <a:ext cx="2626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Trivselsledere og aktivitet</a:t>
            </a:r>
            <a:endParaRPr lang="nb-NO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9" y="1189004"/>
            <a:ext cx="3426810" cy="19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Sylinder 9"/>
          <p:cNvSpPr txBox="1"/>
          <p:nvPr/>
        </p:nvSpPr>
        <p:spPr>
          <a:xfrm>
            <a:off x="2836728" y="1444134"/>
            <a:ext cx="1265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 smtClean="0">
                <a:solidFill>
                  <a:srgbClr val="FFFF00"/>
                </a:solidFill>
              </a:rPr>
              <a:t>Husafjellet</a:t>
            </a:r>
            <a:r>
              <a:rPr lang="nb-NO" dirty="0" smtClean="0">
                <a:solidFill>
                  <a:srgbClr val="FFFF00"/>
                </a:solidFill>
              </a:rPr>
              <a:t> </a:t>
            </a:r>
            <a:endParaRPr lang="nb-NO" dirty="0">
              <a:solidFill>
                <a:srgbClr val="FFFF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02" y="4797152"/>
            <a:ext cx="1985797" cy="148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Sylinder 10"/>
          <p:cNvSpPr txBox="1"/>
          <p:nvPr/>
        </p:nvSpPr>
        <p:spPr>
          <a:xfrm>
            <a:off x="6693024" y="4983311"/>
            <a:ext cx="1141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FF00"/>
                </a:solidFill>
              </a:rPr>
              <a:t>Fiskekveld</a:t>
            </a:r>
            <a:endParaRPr lang="nb-NO" dirty="0">
              <a:solidFill>
                <a:srgbClr val="FFFF0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987119"/>
            <a:ext cx="2268591" cy="170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Sylinder 11"/>
          <p:cNvSpPr txBox="1"/>
          <p:nvPr/>
        </p:nvSpPr>
        <p:spPr>
          <a:xfrm>
            <a:off x="4355976" y="5229200"/>
            <a:ext cx="1230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FFFF00"/>
                </a:solidFill>
              </a:rPr>
              <a:t>Elevbedrift</a:t>
            </a:r>
            <a:endParaRPr lang="nb-NO" b="1" dirty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610" y="2827802"/>
            <a:ext cx="2097024" cy="117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Sylinder 12"/>
          <p:cNvSpPr txBox="1"/>
          <p:nvPr/>
        </p:nvSpPr>
        <p:spPr>
          <a:xfrm>
            <a:off x="5130231" y="1340768"/>
            <a:ext cx="3317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 smtClean="0"/>
              <a:t>Trygghet og trivsel</a:t>
            </a:r>
            <a:endParaRPr lang="nb-NO" sz="3200" b="1" dirty="0"/>
          </a:p>
        </p:txBody>
      </p:sp>
      <p:sp>
        <p:nvSpPr>
          <p:cNvPr id="2" name="TekstSylinder 1"/>
          <p:cNvSpPr txBox="1"/>
          <p:nvPr/>
        </p:nvSpPr>
        <p:spPr>
          <a:xfrm>
            <a:off x="3851920" y="2996952"/>
            <a:ext cx="12458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>
                <a:solidFill>
                  <a:srgbClr val="FFFF00"/>
                </a:solidFill>
              </a:rPr>
              <a:t>Hjalmar og Flode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4752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Oppstart 8. trinn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marL="342900" lvl="2" indent="-342900"/>
            <a:r>
              <a:rPr lang="nb-NO" sz="3200" dirty="0" smtClean="0"/>
              <a:t>Overgangen Fjelltun-Jus 5 nye klasser</a:t>
            </a:r>
          </a:p>
          <a:p>
            <a:pPr marL="342900" lvl="2" indent="-342900"/>
            <a:endParaRPr lang="nb-NO" sz="3200" dirty="0" smtClean="0"/>
          </a:p>
          <a:p>
            <a:pPr marL="342900" lvl="2" indent="-342900"/>
            <a:r>
              <a:rPr lang="nb-NO" sz="3200" dirty="0" smtClean="0"/>
              <a:t>Presentasjon av kontaktlærere </a:t>
            </a:r>
          </a:p>
          <a:p>
            <a:pPr marL="342900" lvl="2" indent="-342900"/>
            <a:endParaRPr lang="nb-NO" sz="3200" dirty="0" smtClean="0"/>
          </a:p>
          <a:p>
            <a:pPr marL="342900" lvl="2" indent="-342900"/>
            <a:r>
              <a:rPr lang="nb-NO" sz="3200" dirty="0" smtClean="0"/>
              <a:t>8A Elin Sørskår og Annbjørg Aarskog	</a:t>
            </a:r>
          </a:p>
          <a:p>
            <a:pPr marL="342900" lvl="2" indent="-342900"/>
            <a:r>
              <a:rPr lang="nb-NO" sz="3200" dirty="0" smtClean="0"/>
              <a:t>8B Einar Jacobsen</a:t>
            </a:r>
          </a:p>
          <a:p>
            <a:pPr marL="342900" lvl="2" indent="-342900"/>
            <a:r>
              <a:rPr lang="nb-NO" sz="3200" dirty="0" smtClean="0"/>
              <a:t>8C Jarle Neverdal</a:t>
            </a:r>
          </a:p>
          <a:p>
            <a:pPr marL="342900" lvl="2" indent="-342900"/>
            <a:r>
              <a:rPr lang="nb-NO" sz="3200" dirty="0" smtClean="0"/>
              <a:t>8D Thomas Eriksen</a:t>
            </a:r>
          </a:p>
          <a:p>
            <a:pPr marL="342900" lvl="2" indent="-342900"/>
            <a:r>
              <a:rPr lang="nb-NO" sz="3200" dirty="0" smtClean="0"/>
              <a:t>8E Marianne Krumsvik</a:t>
            </a:r>
          </a:p>
          <a:p>
            <a:pPr marL="342900" lvl="2" indent="-342900"/>
            <a:endParaRPr lang="nb-NO" sz="3200" dirty="0"/>
          </a:p>
          <a:p>
            <a:pPr marL="342900" lvl="2" indent="-342900"/>
            <a:endParaRPr lang="nb-NO" sz="3200" dirty="0" smtClean="0"/>
          </a:p>
          <a:p>
            <a:pPr marL="342900" lvl="2" indent="-342900"/>
            <a:endParaRPr lang="nb-NO" sz="3200" dirty="0" smtClean="0"/>
          </a:p>
        </p:txBody>
      </p:sp>
    </p:spTree>
    <p:extLst>
      <p:ext uri="{BB962C8B-B14F-4D97-AF65-F5344CB8AC3E}">
        <p14:creationId xmlns:p14="http://schemas.microsoft.com/office/powerpoint/2010/main" val="1657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325</Words>
  <Application>Microsoft Office PowerPoint</Application>
  <PresentationFormat>Skjermfremvisning (4:3)</PresentationFormat>
  <Paragraphs>107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Office-tema</vt:lpstr>
      <vt:lpstr>     </vt:lpstr>
      <vt:lpstr>Program:</vt:lpstr>
      <vt:lpstr>Litt om skolen</vt:lpstr>
      <vt:lpstr>PowerPoint-presentasjon</vt:lpstr>
      <vt:lpstr>PowerPoint-presentasjon</vt:lpstr>
      <vt:lpstr>       </vt:lpstr>
      <vt:lpstr>PowerPoint-presentasjon</vt:lpstr>
      <vt:lpstr>PowerPoint-presentasjon</vt:lpstr>
      <vt:lpstr>Oppstart 8. trinn</vt:lpstr>
      <vt:lpstr> Trivsel og læring    Læring foregår når elevene er i balanse - trygghet / utfordringer - viktig rolle som voksne hjem/skole  - venner/fritid - under ombygging  </vt:lpstr>
      <vt:lpstr>       Sosialkompetanse  *samarbeid *empati *selvhevdelse *ansvar *selvkontroll        </vt:lpstr>
      <vt:lpstr>         Sosialrådgiver Elever- foreldre- lærere       </vt:lpstr>
      <vt:lpstr> Nytt på 8. trinn</vt:lpstr>
      <vt:lpstr>Kommunikasjon skole-hjem</vt:lpstr>
      <vt:lpstr>Elevpermisjon</vt:lpstr>
    </vt:vector>
  </TitlesOfParts>
  <Company>Ryfylke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Jørpeland ungdomsskole</dc:title>
  <dc:creator>st_henkar</dc:creator>
  <cp:lastModifiedBy>Kari Heng</cp:lastModifiedBy>
  <cp:revision>62</cp:revision>
  <cp:lastPrinted>2014-06-03T08:16:34Z</cp:lastPrinted>
  <dcterms:created xsi:type="dcterms:W3CDTF">2014-06-02T17:21:48Z</dcterms:created>
  <dcterms:modified xsi:type="dcterms:W3CDTF">2017-05-31T22:00:10Z</dcterms:modified>
</cp:coreProperties>
</file>